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0" r:id="rId4"/>
    <p:sldId id="265" r:id="rId5"/>
    <p:sldId id="262" r:id="rId6"/>
    <p:sldId id="271" r:id="rId7"/>
    <p:sldId id="268" r:id="rId8"/>
    <p:sldId id="275" r:id="rId9"/>
    <p:sldId id="274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/>
    <p:restoredTop sz="94741"/>
  </p:normalViewPr>
  <p:slideViewPr>
    <p:cSldViewPr snapToGrid="0">
      <p:cViewPr varScale="1">
        <p:scale>
          <a:sx n="110" d="100"/>
          <a:sy n="110" d="100"/>
        </p:scale>
        <p:origin x="66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16324-9FC5-195A-EBE6-60B17BE39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88CCB-CE7B-EB35-4D87-811D167A7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6B962-EBBC-251C-2B2F-098AD6530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05662-BBAC-F062-0944-A0CBD0EC9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B1359-CA9F-3E63-A328-9A0C50E4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0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91FAB-F8C9-6276-86BA-9CCCB9A8D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58168-CFBF-B698-4194-8654E845A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03922-6EDD-475D-47C8-7D1D9009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3E8E6-3DCA-F681-F844-3A825DD8B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5B0EA-B565-DA52-CC9D-F3C72BC0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705E0-DD76-D346-F917-B545A0B4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DE6F1-E213-99F1-9BB1-7E56EBD48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E8EFA-3F88-F017-72F2-C4DFD2927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16FAD-10D6-C2F4-34AD-7CDDD299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5BCFD-B51C-BCFE-F1A2-12EA41D9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5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B555-7D73-E34D-9C7E-20670700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2DD1E-7DFC-A356-DC3E-9C9E049C00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70A5A-CAB5-4CAE-D175-FCBE540D6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8FA187-3270-BAB4-6278-28F09659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12844-F166-7310-D681-1A42DB526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E90DD-ABCE-7303-EFD2-C88444AD4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E2ED4-EC68-5CE4-88AA-48554A12C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37604-23A4-7009-E276-5ECC99D6E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31264-D297-4CE4-9CD7-91E2B9DA4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6E77F-18F9-E655-3009-1DE9BEE9B9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64EC2-52F5-A2FB-BB51-5276F144D7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C9816-D99F-BE49-3E80-362315CD0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F4B10D-4CEB-7E23-0726-C1EC295ED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80761-B4BE-2C0F-224D-CA87E47A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1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9DBEA-CEBC-AA1E-02CE-C63BADD2F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F7E9A-1414-5854-1F07-21111387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94351-8435-0763-2019-417345392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D0CC3A-939F-C01F-C774-A11710880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4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CF25C7-3F04-8C4F-3DD3-18B27A82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368E9-D328-7AC6-0049-08EA6EEF7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DDB16-2744-B8ED-996A-7D57D027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18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FF46-BBB7-BC63-9C1C-4A426869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B5085-272F-BE3B-9292-22BEC2C80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8F736-E3AF-99D2-B972-5802BBB51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475EC-6483-1CDB-238E-BA9764B8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402A7-D7E0-3449-DE04-70B57E90F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5EF6F-26F9-EDC8-9600-A7F19BBAE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40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B9BB5-3ABF-4248-D17F-BA2D2892B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D6AE68-5AAA-0C33-E472-CC3E49AF3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4760A-9544-9A14-345D-C9BBF1BA5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5EBBB-8116-EBD2-7072-9CC80645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83672-4456-7391-81EF-33C10CBEC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EEC33-EE93-30F4-F4F6-1AA62B5D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0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4E110-F1ED-4239-BA87-78CAD8F10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12747-8EDC-D2DC-EF84-E0B1D23E2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C54A3-7E62-123B-6F46-E5CB98AB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71877-CC9A-609E-D89F-EA8B0AC8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C8E19-E145-EC5F-95EB-682154E8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D1B51B-6F4E-9323-D096-A4579CDD2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AFEC7-B8F0-1387-9103-336CF5ED0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FD298-0864-4CE6-50EC-3536BE06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E03A9-B782-C835-33B7-F848B307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2747A-72A6-31D8-F055-9F900536A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9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64DC7B-FEDF-D246-F5CB-B5A9FC12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A9A81-4EEE-7470-70A4-58F48CCF8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FB84F-0428-8BEA-B640-41AB1C4008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1E1158-872E-A24E-8201-EA43C732D3C0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4A8DF-B9D6-CC2D-AF09-AED764DB9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C1129-FB92-930C-FA12-448874438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9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B337C2F-F4B9-764C-45E5-86A1306E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176" y="5338644"/>
            <a:ext cx="12202176" cy="1519355"/>
            <a:chOff x="-10176" y="5338644"/>
            <a:chExt cx="12202176" cy="1519355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DE1E11FF-4A87-A65F-DAEC-E20057A3F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1719AAC3-64F6-CEDF-0B56-5C0C6BD3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8906919" y="3566802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BA0DE637-E8FB-63A7-A5E2-E28DBE1A4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2836A3AF-4D45-8C6E-3CB7-8F09B920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5614"/>
            <a:ext cx="6850488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 2025 PRICE LIST (October)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964446-579A-74D0-EF35-15DE9A0AD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177" y="1585498"/>
            <a:ext cx="5082847" cy="225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2A71CC-7BB0-E89C-4290-EFB61D240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184" y="344709"/>
            <a:ext cx="3986790" cy="635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2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02CB3B-B7B1-D8A2-2CDA-C4CCFDFED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/>
              <a:t>ICE CREAM</a:t>
            </a:r>
          </a:p>
        </p:txBody>
      </p:sp>
      <p:sp>
        <p:nvSpPr>
          <p:cNvPr id="26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5807B6-F90B-9123-AF38-C8CE83CB5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812" r="-1" b="42483"/>
          <a:stretch/>
        </p:blipFill>
        <p:spPr>
          <a:xfrm>
            <a:off x="1185969" y="2642616"/>
            <a:ext cx="3882557" cy="3605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0DA920-059F-5758-02BD-418634C2C3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89" r="25505"/>
          <a:stretch/>
        </p:blipFill>
        <p:spPr>
          <a:xfrm>
            <a:off x="6879027" y="2642616"/>
            <a:ext cx="4365353" cy="36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086BE-BC55-527A-95C9-D8CC70FAC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48E510-037A-E041-33E8-539CBA5A9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DC8D6AE4-F624-99DA-AEE9-336B9A589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A62648-D6D1-B6C6-6A71-97A41E0532D9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A45520-BBAE-8A19-2246-889E4D05DB90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 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E211D-7EFB-DC7D-82E6-1E1899595315}"/>
              </a:ext>
            </a:extLst>
          </p:cNvPr>
          <p:cNvSpPr txBox="1"/>
          <p:nvPr/>
        </p:nvSpPr>
        <p:spPr>
          <a:xfrm>
            <a:off x="1754523" y="6528600"/>
            <a:ext cx="843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FE593F-9A69-EB17-1254-ADCA09AD3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534048"/>
              </p:ext>
            </p:extLst>
          </p:nvPr>
        </p:nvGraphicFramePr>
        <p:xfrm>
          <a:off x="152400" y="982133"/>
          <a:ext cx="11870269" cy="54912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1909">
                  <a:extLst>
                    <a:ext uri="{9D8B030D-6E8A-4147-A177-3AD203B41FA5}">
                      <a16:colId xmlns:a16="http://schemas.microsoft.com/office/drawing/2014/main" val="2058558244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1997747630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2408837664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2232599561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2925204565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462049158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2652727219"/>
                    </a:ext>
                  </a:extLst>
                </a:gridCol>
              </a:tblGrid>
              <a:tr h="6146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</a:t>
                      </a:r>
                      <a:r>
                        <a:rPr lang="en-US" sz="1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paket</a:t>
                      </a: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Price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extLst>
                  <a:ext uri="{0D108BD9-81ED-4DB2-BD59-A6C34878D82A}">
                    <a16:rowId xmlns:a16="http://schemas.microsoft.com/office/drawing/2014/main" val="1746089086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500g PACKAGE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$67.07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741134"/>
                  </a:ext>
                </a:extLst>
              </a:tr>
              <a:tr h="3169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COCOA&amp;PLAIN ICE CREAM 500g PACKAGE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$71.54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8713381"/>
                  </a:ext>
                </a:extLst>
              </a:tr>
              <a:tr h="441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COCOA&amp;PISTACHIO&amp;PLAIN ICE CREAM PACKAGE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$71.54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2781686"/>
                  </a:ext>
                </a:extLst>
              </a:tr>
              <a:tr h="15390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50g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$0.87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pcs/3kg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$52.16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1958084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1000g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$14.41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$172.89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8798648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COCOA ICE CREAM 1000g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$190.77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27674819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PISTACHIO ICE CREAM 1000g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$251.87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6456671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$57.63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$115.25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8234560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COCOA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9329170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PISTACHIO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$83.96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$167.92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8800665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CARAMEL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4373400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MANGO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7992076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PINEAPPLE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1143171"/>
                  </a:ext>
                </a:extLst>
              </a:tr>
              <a:tr h="441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CHIPS CHOCOLATE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048720"/>
                  </a:ext>
                </a:extLst>
              </a:tr>
              <a:tr h="15390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LEMON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7109257"/>
                  </a:ext>
                </a:extLst>
              </a:tr>
              <a:tr h="3138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 FRUIT ICE CREAM "4 KG BULK"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626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996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3C000-8025-A909-FF76-14513A4AD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653139-9606-54E9-E0FB-F9CBC7138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DACDB19F-889F-E6C9-A4DA-767274D16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6B5D05-40CC-BC47-4D00-8661FA6BB466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D9AC62-0ED7-584E-2165-795CEFF8E6CE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 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FECC4E-5301-F2B9-B033-4A74AC7152EE}"/>
              </a:ext>
            </a:extLst>
          </p:cNvPr>
          <p:cNvSpPr txBox="1"/>
          <p:nvPr/>
        </p:nvSpPr>
        <p:spPr>
          <a:xfrm>
            <a:off x="1754523" y="6528600"/>
            <a:ext cx="843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CD7A8EA-59E5-EEA1-6C6A-E7EB81B2B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524200"/>
              </p:ext>
            </p:extLst>
          </p:nvPr>
        </p:nvGraphicFramePr>
        <p:xfrm>
          <a:off x="169334" y="836397"/>
          <a:ext cx="11887199" cy="5692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6107">
                  <a:extLst>
                    <a:ext uri="{9D8B030D-6E8A-4147-A177-3AD203B41FA5}">
                      <a16:colId xmlns:a16="http://schemas.microsoft.com/office/drawing/2014/main" val="2787087436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2770248781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3808158176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1118186590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3038504728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3372905956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2539690356"/>
                    </a:ext>
                  </a:extLst>
                </a:gridCol>
              </a:tblGrid>
              <a:tr h="5737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extLst>
                  <a:ext uri="{0D108BD9-81ED-4DB2-BD59-A6C34878D82A}">
                    <a16:rowId xmlns:a16="http://schemas.microsoft.com/office/drawing/2014/main" val="3984282250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ORANGE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52662691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BANANA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7157064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MELON ICE CREAM"4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9038771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COCONUT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2293225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HONEY ALMOND ICE CREAM"4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$69.06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$138.12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2649196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 WITH CHOCOLATE SAUCE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$65.40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1.95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$130.78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5079750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 WITH RASPBERRY SAUCE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$65.40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1.95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$130.78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0307161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BONBON ICE CREAM WITH CHOCOLATE  SAUCE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Bulk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8383812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 ICE CREAM ''PINK''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96pcs/4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$45.70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2659219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 ICE CREAM ''YELLOW''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96pcs/4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$45.70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1527622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 ICE CREAM ''GREEN''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96pcs/4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$45.70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1895579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 PLAIN OCE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$79.49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$158.98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3986686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VEGAN COCONUT ICE / SORBET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$17.39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$69.55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$139.10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2740019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VEGAN BITTER CHOCOLATE ICE / SORBET "4 KG BULK"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$17.39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$69.55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$139.10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5053173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 CHERRY ICE / SORBET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687446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STRAWBERRY ICE / SORBET  "4 KG BULK"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591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955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01C24-8AF6-8B71-29D6-A5CA9D401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54FC6-18D0-5376-BCBF-D1A099201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2A0C6C20-46AF-8F90-EF5A-7CD2588E6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792588-F140-4D5C-5756-E714A3D17631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603D1F-DA81-8D05-390D-887BC75014DB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AF74F5-A380-DCAB-490D-A78601AE651B}"/>
              </a:ext>
            </a:extLst>
          </p:cNvPr>
          <p:cNvSpPr txBox="1"/>
          <p:nvPr/>
        </p:nvSpPr>
        <p:spPr>
          <a:xfrm>
            <a:off x="1754523" y="6528600"/>
            <a:ext cx="843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FCF008F-683F-FE80-342B-0E646F586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62585"/>
              </p:ext>
            </p:extLst>
          </p:nvPr>
        </p:nvGraphicFramePr>
        <p:xfrm>
          <a:off x="203200" y="965200"/>
          <a:ext cx="11802531" cy="15070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5123">
                  <a:extLst>
                    <a:ext uri="{9D8B030D-6E8A-4147-A177-3AD203B41FA5}">
                      <a16:colId xmlns:a16="http://schemas.microsoft.com/office/drawing/2014/main" val="1518171859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1036824814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597105603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3017431707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3683189177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2510487636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58438934"/>
                    </a:ext>
                  </a:extLst>
                </a:gridCol>
              </a:tblGrid>
              <a:tr h="56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71672131"/>
                  </a:ext>
                </a:extLst>
              </a:tr>
              <a:tr h="40305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MULBERRY  ICE / SORBET"4 KG BULK"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$80.98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$161.95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0360371"/>
                  </a:ext>
                </a:extLst>
              </a:tr>
              <a:tr h="27162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RASPBERRY  ICE / SORBET"4 KG BULK"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$80.98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$161.95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6286508"/>
                  </a:ext>
                </a:extLst>
              </a:tr>
              <a:tr h="27162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BLACKBERRY  ICE / SORBET"4 KG BULK"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$80.98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$161.95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160566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092CB60-F77D-0401-9976-0782B86240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2988733"/>
            <a:ext cx="24384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41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82B0CF-E9E4-C732-FE73-B43C5ABE8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053" r="20265" b="535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CD586-0E0F-FDEE-91E8-849C9B5E5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DESERTS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69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FA98E-3499-CAAB-5254-B4AABF500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31FDFF-2276-2E38-1F19-DDC32A8FE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A06C6B01-9FC3-54E8-1573-33689F101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D4F8EA-E12F-5870-945C-515B922F29CB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7B123B-5A08-9292-8D73-5DE0F5131B02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F5A644-3233-B5E2-281D-04281D5C84DA}"/>
              </a:ext>
            </a:extLst>
          </p:cNvPr>
          <p:cNvSpPr txBox="1"/>
          <p:nvPr/>
        </p:nvSpPr>
        <p:spPr>
          <a:xfrm>
            <a:off x="1754523" y="6528600"/>
            <a:ext cx="8383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3DFEC66-0AE6-DB3D-50E4-750ED469E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639739"/>
              </p:ext>
            </p:extLst>
          </p:nvPr>
        </p:nvGraphicFramePr>
        <p:xfrm>
          <a:off x="135465" y="836396"/>
          <a:ext cx="11853336" cy="5692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7714">
                  <a:extLst>
                    <a:ext uri="{9D8B030D-6E8A-4147-A177-3AD203B41FA5}">
                      <a16:colId xmlns:a16="http://schemas.microsoft.com/office/drawing/2014/main" val="1024823069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2376368870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1950979722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228634663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985247845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3340119399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2092722743"/>
                    </a:ext>
                  </a:extLst>
                </a:gridCol>
              </a:tblGrid>
              <a:tr h="6733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extLst>
                  <a:ext uri="{0D108BD9-81ED-4DB2-BD59-A6C34878D82A}">
                    <a16:rowId xmlns:a16="http://schemas.microsoft.com/office/drawing/2014/main" val="2532336774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$27.68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$60.90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$304.51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5351264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ROLL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$37.54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$82.58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$394.13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73301250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SCHOBIET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$66.63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$333.13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7200280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CARROT SLICED BAKLAVA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$26.65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$133.25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108590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COLD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$35.19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$87.98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3609111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BACLAVA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$27.68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$34.59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$173.03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62000510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WALNUT BACLAVA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$24.92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$124.63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181200"/>
                  </a:ext>
                </a:extLst>
              </a:tr>
              <a:tr h="6418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MUSSEL SHAPED DESSERT WITH PISTACHIO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$37.54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$46.92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$234.60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37684661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CARROT SLICED BAKLAVA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$41.63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$208.20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1786972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PISTACHIO&amp;CHOCOLATE KADAYIF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$58.65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$23.46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$375.36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6061691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WALNUT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$43.87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$219.35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2006537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KADAYIF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$28.15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$49.27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$246.33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1336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04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4EDED-10D8-7A18-B597-9EBB5B78F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4E2B93-EFF4-F27E-8056-98AC49580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50289BD3-781B-54EC-5803-A0721ECA9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091296-D303-54DD-6A0C-C8075A6DBDE1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ED112B-8217-5CAA-D6AE-4729955FDFD5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034953-DC3D-37E3-9EAB-07222A700FC7}"/>
              </a:ext>
            </a:extLst>
          </p:cNvPr>
          <p:cNvSpPr txBox="1"/>
          <p:nvPr/>
        </p:nvSpPr>
        <p:spPr>
          <a:xfrm>
            <a:off x="1754523" y="6528600"/>
            <a:ext cx="8383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3A7AD9-CAC1-2F02-9972-A1DB332D7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469808"/>
              </p:ext>
            </p:extLst>
          </p:nvPr>
        </p:nvGraphicFramePr>
        <p:xfrm>
          <a:off x="160866" y="987735"/>
          <a:ext cx="11870268" cy="5302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6269">
                  <a:extLst>
                    <a:ext uri="{9D8B030D-6E8A-4147-A177-3AD203B41FA5}">
                      <a16:colId xmlns:a16="http://schemas.microsoft.com/office/drawing/2014/main" val="4169015865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984056440"/>
                    </a:ext>
                  </a:extLst>
                </a:gridCol>
                <a:gridCol w="1155069">
                  <a:extLst>
                    <a:ext uri="{9D8B030D-6E8A-4147-A177-3AD203B41FA5}">
                      <a16:colId xmlns:a16="http://schemas.microsoft.com/office/drawing/2014/main" val="3391060342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2808785644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3965708153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35180992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27935098"/>
                    </a:ext>
                  </a:extLst>
                </a:gridCol>
              </a:tblGrid>
              <a:tr h="673691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2521257523"/>
                  </a:ext>
                </a:extLst>
              </a:tr>
              <a:tr h="32041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DRY BACLAVA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$27.68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$60.90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$304.51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3386548"/>
                  </a:ext>
                </a:extLst>
              </a:tr>
              <a:tr h="524202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TRADITIONAL KUNEFE WITH CHEESE (PORTION)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$32.02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$4.81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$96.05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9033234"/>
                  </a:ext>
                </a:extLst>
              </a:tr>
              <a:tr h="48421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TWIST PISTACHIO KADAYIF (PORTION)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$42.50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$6.81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$127.79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6079161"/>
                  </a:ext>
                </a:extLst>
              </a:tr>
              <a:tr h="25262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CREAM KADAYIF (PORTION)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$32.02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$4.81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$96.05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44651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HAMBURGER BACLAVA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$53.27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$52.79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0210491"/>
                  </a:ext>
                </a:extLst>
              </a:tr>
              <a:tr h="29028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TIRAMISU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1638862"/>
                  </a:ext>
                </a:extLst>
              </a:tr>
              <a:tr h="32631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FROZEN TRES LECHE CAKE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$28.73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$114.93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4621877"/>
                  </a:ext>
                </a:extLst>
              </a:tr>
              <a:tr h="32631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MOSAIC CAKE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$38.82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$50.46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$50.46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0792092"/>
                  </a:ext>
                </a:extLst>
              </a:tr>
              <a:tr h="16842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MILK JAM (UNIT)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3.67 unit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$211.14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$211.14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6161470"/>
                  </a:ext>
                </a:extLst>
              </a:tr>
              <a:tr h="43706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FROZEN TURKISH DELIGHT WITH POMEGRANATE AND PISTACHIO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$50.58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$212.46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0409529"/>
                  </a:ext>
                </a:extLst>
              </a:tr>
              <a:tr h="32631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FROZEN HAZELNUT TURKISH DELIGHT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$45.15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$270.76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832658"/>
                  </a:ext>
                </a:extLst>
              </a:tr>
              <a:tr h="38764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PISTACHIO TURKISH DELIGHT 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$55.13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$11.03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$330.79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2395824"/>
                  </a:ext>
                </a:extLst>
              </a:tr>
              <a:tr h="26348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PISTACHIO PASTE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$41.63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$83.35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$333.41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8701072"/>
                  </a:ext>
                </a:extLst>
              </a:tr>
              <a:tr h="16842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ALMOND PASTE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$31.31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$62.64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$250.55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5672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531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A0724C-1607-5290-608E-C963E72619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82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C6CC6D-8A29-0DA1-4714-850384CF4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BAKERY</a:t>
            </a:r>
            <a:br>
              <a:rPr lang="en-US" sz="4800"/>
            </a:br>
            <a:endParaRPr lang="en-US" sz="48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90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CD8EA-837D-FD1D-E08B-632A633B4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C1F4D5-0D95-04EE-4918-782B3F4C5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B5AB1158-E643-8FC3-3528-1320BA49F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164217-BD34-F30E-9223-9A9322184A7D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98C733-CB51-EF9F-D91C-CAE5A8A2D806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A05F72-E8B8-5EE3-2ADE-8C2A282AD123}"/>
              </a:ext>
            </a:extLst>
          </p:cNvPr>
          <p:cNvSpPr txBox="1"/>
          <p:nvPr/>
        </p:nvSpPr>
        <p:spPr>
          <a:xfrm>
            <a:off x="1754523" y="6528600"/>
            <a:ext cx="847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 #E216 KEY BISCAYNE FLORIDA 33149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AE4B2E8-014C-F28C-3AED-FD6913887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61818"/>
              </p:ext>
            </p:extLst>
          </p:nvPr>
        </p:nvGraphicFramePr>
        <p:xfrm>
          <a:off x="143933" y="1056529"/>
          <a:ext cx="11904133" cy="2592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0303">
                  <a:extLst>
                    <a:ext uri="{9D8B030D-6E8A-4147-A177-3AD203B41FA5}">
                      <a16:colId xmlns:a16="http://schemas.microsoft.com/office/drawing/2014/main" val="1902887328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1535452685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2312265404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311504797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2636607787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2338610024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1537340001"/>
                    </a:ext>
                  </a:extLst>
                </a:gridCol>
              </a:tblGrid>
              <a:tr h="562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498780"/>
                  </a:ext>
                </a:extLst>
              </a:tr>
              <a:tr h="2724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HOME STYLE 'PATTY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$73.35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1794173"/>
                  </a:ext>
                </a:extLst>
              </a:tr>
              <a:tr h="2724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HOME STYLE PATTY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$4.92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$29.56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3063577"/>
                  </a:ext>
                </a:extLst>
              </a:tr>
              <a:tr h="2724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PATTY WITH CHEESE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$35.72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$178.57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7572092"/>
                  </a:ext>
                </a:extLst>
              </a:tr>
              <a:tr h="404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PATTY WITH CHEESE (PORTION)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$18.77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$84.46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2017904"/>
                  </a:ext>
                </a:extLst>
              </a:tr>
              <a:tr h="404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''ACMA''BAGEL WITH CHEESE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$0.83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7136302"/>
                  </a:ext>
                </a:extLst>
              </a:tr>
              <a:tr h="404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PLAIN BAGEL WITH SUSAME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$0.83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$33.12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835857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942EAF7-E278-7E42-57B5-CF62D74EDF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283" r="-1" b="-1"/>
          <a:stretch/>
        </p:blipFill>
        <p:spPr>
          <a:xfrm>
            <a:off x="4374601" y="3788310"/>
            <a:ext cx="3442795" cy="260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1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262</TotalTime>
  <Words>1448</Words>
  <Application>Microsoft Macintosh PowerPoint</Application>
  <PresentationFormat>Widescreen</PresentationFormat>
  <Paragraphs>539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Aptos Narrow</vt:lpstr>
      <vt:lpstr>Arial</vt:lpstr>
      <vt:lpstr>Calibri</vt:lpstr>
      <vt:lpstr>Office Theme</vt:lpstr>
      <vt:lpstr> 2025 PRICE LIST (October)</vt:lpstr>
      <vt:lpstr>ICE CREAM</vt:lpstr>
      <vt:lpstr>PowerPoint Presentation</vt:lpstr>
      <vt:lpstr>PowerPoint Presentation</vt:lpstr>
      <vt:lpstr>PowerPoint Presentation</vt:lpstr>
      <vt:lpstr>DESERTS</vt:lpstr>
      <vt:lpstr>PowerPoint Presentation</vt:lpstr>
      <vt:lpstr>PowerPoint Presentation</vt:lpstr>
      <vt:lpstr>BAKERY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 Seherler</dc:creator>
  <cp:lastModifiedBy>Eda Seherler</cp:lastModifiedBy>
  <cp:revision>30</cp:revision>
  <dcterms:created xsi:type="dcterms:W3CDTF">2025-02-13T04:48:50Z</dcterms:created>
  <dcterms:modified xsi:type="dcterms:W3CDTF">2025-10-21T14:00:51Z</dcterms:modified>
</cp:coreProperties>
</file>